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33CCFF"/>
    <a:srgbClr val="00FFCC"/>
    <a:srgbClr val="072B66"/>
    <a:srgbClr val="FF3359"/>
    <a:srgbClr val="5400BD"/>
    <a:srgbClr val="112432"/>
    <a:srgbClr val="4D1900"/>
    <a:srgbClr val="00B0F0"/>
    <a:srgbClr val="8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A40D06-F30A-4E14-BBB4-9A54C00AC17E}" type="doc">
      <dgm:prSet loTypeId="urn:microsoft.com/office/officeart/2005/8/layout/cycle2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5B3434A3-9312-4B20-B84D-BC81C35C9738}">
      <dgm:prSet phldrT="[テキスト]" custT="1"/>
      <dgm:spPr/>
      <dgm:t>
        <a:bodyPr lIns="0" tIns="0" rIns="0" bIns="0"/>
        <a:lstStyle/>
        <a:p>
          <a:pPr>
            <a:lnSpc>
              <a:spcPct val="90000"/>
            </a:lnSpc>
          </a:pPr>
          <a:r>
            <a:rPr kumimoji="1" lang="ja-JP" altLang="en-US" sz="1400" b="1" dirty="0">
              <a:ln w="3175"/>
              <a:effectLst/>
              <a:latin typeface="+mn-ea"/>
              <a:ea typeface="+mn-ea"/>
            </a:rPr>
            <a:t>葬 祭</a:t>
          </a:r>
          <a:endParaRPr kumimoji="1" lang="en-US" altLang="ja-JP" sz="1400" b="1" dirty="0">
            <a:ln w="3175"/>
            <a:effectLst/>
            <a:latin typeface="+mn-ea"/>
            <a:ea typeface="+mn-ea"/>
          </a:endParaRPr>
        </a:p>
        <a:p>
          <a:pPr>
            <a:lnSpc>
              <a:spcPts val="1300"/>
            </a:lnSpc>
          </a:pPr>
          <a:r>
            <a:rPr kumimoji="1" lang="ja-JP" altLang="en-US" sz="1200" b="1" dirty="0">
              <a:ln w="3175"/>
              <a:effectLst/>
              <a:latin typeface="+mn-ea"/>
              <a:ea typeface="+mn-ea"/>
            </a:rPr>
            <a:t>お葬式の</a:t>
          </a:r>
          <a:endParaRPr kumimoji="1" lang="en-US" altLang="ja-JP" sz="1200" b="1" dirty="0">
            <a:ln w="3175"/>
            <a:effectLst/>
            <a:latin typeface="+mn-ea"/>
            <a:ea typeface="+mn-ea"/>
          </a:endParaRPr>
        </a:p>
        <a:p>
          <a:pPr>
            <a:lnSpc>
              <a:spcPts val="1100"/>
            </a:lnSpc>
          </a:pPr>
          <a:r>
            <a:rPr kumimoji="1" lang="ja-JP" altLang="en-US" sz="1200" b="1" dirty="0">
              <a:ln w="3175"/>
              <a:effectLst/>
              <a:latin typeface="+mn-ea"/>
              <a:ea typeface="+mn-ea"/>
            </a:rPr>
            <a:t>むさしの</a:t>
          </a:r>
        </a:p>
      </dgm:t>
    </dgm:pt>
    <dgm:pt modelId="{221B558D-7C14-4110-8B2B-59665BB49E42}" type="parTrans" cxnId="{335DAEE6-8BF5-426F-88ED-33F3D0597BB9}">
      <dgm:prSet/>
      <dgm:spPr/>
      <dgm:t>
        <a:bodyPr/>
        <a:lstStyle/>
        <a:p>
          <a:endParaRPr kumimoji="1" lang="ja-JP" altLang="en-US"/>
        </a:p>
      </dgm:t>
    </dgm:pt>
    <dgm:pt modelId="{5441BCDA-CF0E-4749-AEEB-A807F0AF5D8B}" type="sibTrans" cxnId="{335DAEE6-8BF5-426F-88ED-33F3D0597BB9}">
      <dgm:prSet/>
      <dgm:spPr/>
      <dgm:t>
        <a:bodyPr/>
        <a:lstStyle/>
        <a:p>
          <a:endParaRPr kumimoji="1" lang="ja-JP" altLang="en-US"/>
        </a:p>
      </dgm:t>
    </dgm:pt>
    <dgm:pt modelId="{AA3F5559-F720-41F0-9EC0-27BBD4824EE8}">
      <dgm:prSet phldrT="[テキスト]" custT="1"/>
      <dgm:spPr/>
      <dgm:t>
        <a:bodyPr lIns="0" tIns="0" rIns="0" bIns="0"/>
        <a:lstStyle/>
        <a:p>
          <a:r>
            <a:rPr kumimoji="1" lang="ja-JP" altLang="en-US" sz="1400" b="1" dirty="0">
              <a:latin typeface="+mn-ea"/>
              <a:ea typeface="+mn-ea"/>
            </a:rPr>
            <a:t>建 材</a:t>
          </a:r>
          <a:endParaRPr kumimoji="1" lang="en-US" altLang="ja-JP" sz="1400" b="1" dirty="0">
            <a:latin typeface="+mn-ea"/>
            <a:ea typeface="+mn-ea"/>
          </a:endParaRPr>
        </a:p>
        <a:p>
          <a:r>
            <a:rPr kumimoji="1" lang="ja-JP" altLang="en-US" sz="1200" b="1" dirty="0">
              <a:latin typeface="+mn-ea"/>
              <a:ea typeface="+mn-ea"/>
            </a:rPr>
            <a:t>サカエ建材</a:t>
          </a:r>
        </a:p>
      </dgm:t>
    </dgm:pt>
    <dgm:pt modelId="{F2A421B9-8966-4BDA-8C29-AC5230668B1C}" type="parTrans" cxnId="{532E044B-2278-4142-9B0B-1A2B2B4AAF6D}">
      <dgm:prSet/>
      <dgm:spPr/>
      <dgm:t>
        <a:bodyPr/>
        <a:lstStyle/>
        <a:p>
          <a:endParaRPr kumimoji="1" lang="ja-JP" altLang="en-US"/>
        </a:p>
      </dgm:t>
    </dgm:pt>
    <dgm:pt modelId="{2EE2AF78-FC4B-4371-BD62-C5BA83F5F3C2}" type="sibTrans" cxnId="{532E044B-2278-4142-9B0B-1A2B2B4AAF6D}">
      <dgm:prSet/>
      <dgm:spPr/>
      <dgm:t>
        <a:bodyPr/>
        <a:lstStyle/>
        <a:p>
          <a:endParaRPr kumimoji="1" lang="ja-JP" altLang="en-US"/>
        </a:p>
      </dgm:t>
    </dgm:pt>
    <dgm:pt modelId="{198DC378-FBFF-433B-9E9F-ACF4E5C51376}">
      <dgm:prSet phldrT="[テキスト]" custT="1"/>
      <dgm:spPr/>
      <dgm:t>
        <a:bodyPr lIns="0" tIns="0" rIns="0" bIns="0"/>
        <a:lstStyle/>
        <a:p>
          <a:pPr>
            <a:lnSpc>
              <a:spcPct val="90000"/>
            </a:lnSpc>
          </a:pPr>
          <a:r>
            <a:rPr kumimoji="1" lang="ja-JP" altLang="en-US" sz="1200" b="1" spc="-300" baseline="0" dirty="0">
              <a:latin typeface="+mn-ea"/>
              <a:ea typeface="+mn-ea"/>
            </a:rPr>
            <a:t>エクステリア</a:t>
          </a:r>
          <a:endParaRPr kumimoji="1" lang="en-US" altLang="ja-JP" sz="1200" b="1" spc="-300" baseline="0" dirty="0">
            <a:latin typeface="+mn-ea"/>
            <a:ea typeface="+mn-ea"/>
          </a:endParaRPr>
        </a:p>
        <a:p>
          <a:pPr>
            <a:lnSpc>
              <a:spcPct val="90000"/>
            </a:lnSpc>
          </a:pPr>
          <a:r>
            <a:rPr kumimoji="1" lang="ja-JP" altLang="en-US" sz="1200" b="1" spc="-100" baseline="0" dirty="0">
              <a:latin typeface="+mn-ea"/>
              <a:ea typeface="+mn-ea"/>
            </a:rPr>
            <a:t>夢咲</a:t>
          </a:r>
          <a:endParaRPr kumimoji="1" lang="en-US" altLang="ja-JP" sz="1200" b="1" spc="-100" baseline="0" dirty="0">
            <a:latin typeface="+mn-ea"/>
            <a:ea typeface="+mn-ea"/>
          </a:endParaRPr>
        </a:p>
        <a:p>
          <a:pPr>
            <a:lnSpc>
              <a:spcPts val="1200"/>
            </a:lnSpc>
          </a:pPr>
          <a:r>
            <a:rPr kumimoji="1" lang="ja-JP" altLang="en-US" sz="1200" b="1" spc="-100" baseline="0" dirty="0">
              <a:latin typeface="+mn-ea"/>
              <a:ea typeface="+mn-ea"/>
            </a:rPr>
            <a:t>ガーデン</a:t>
          </a:r>
        </a:p>
      </dgm:t>
    </dgm:pt>
    <dgm:pt modelId="{632A94CE-B6E3-4704-BF73-02DBB0FA0ECD}" type="parTrans" cxnId="{2AC768AA-1EF2-494C-AA95-8182BD01B9D3}">
      <dgm:prSet/>
      <dgm:spPr/>
      <dgm:t>
        <a:bodyPr/>
        <a:lstStyle/>
        <a:p>
          <a:endParaRPr kumimoji="1" lang="ja-JP" altLang="en-US"/>
        </a:p>
      </dgm:t>
    </dgm:pt>
    <dgm:pt modelId="{B525D4C4-CB52-4877-AADB-C894A4127043}" type="sibTrans" cxnId="{2AC768AA-1EF2-494C-AA95-8182BD01B9D3}">
      <dgm:prSet/>
      <dgm:spPr/>
      <dgm:t>
        <a:bodyPr/>
        <a:lstStyle/>
        <a:p>
          <a:endParaRPr kumimoji="1" lang="ja-JP" altLang="en-US"/>
        </a:p>
      </dgm:t>
    </dgm:pt>
    <dgm:pt modelId="{13486993-2AD3-458D-8924-C1DA5456BF8A}">
      <dgm:prSet phldrT="[テキスト]" custT="1"/>
      <dgm:spPr/>
      <dgm:t>
        <a:bodyPr lIns="0" tIns="0" rIns="0" bIns="0"/>
        <a:lstStyle/>
        <a:p>
          <a:r>
            <a:rPr kumimoji="1" lang="ja-JP" altLang="en-US" sz="1300" b="1" spc="-300" baseline="0" dirty="0">
              <a:latin typeface="+mn-ea"/>
              <a:ea typeface="+mn-ea"/>
            </a:rPr>
            <a:t>フィットネス</a:t>
          </a:r>
          <a:endParaRPr kumimoji="1" lang="en-US" altLang="ja-JP" sz="1300" b="1" spc="-300" baseline="0" dirty="0">
            <a:latin typeface="+mn-ea"/>
            <a:ea typeface="+mn-ea"/>
          </a:endParaRPr>
        </a:p>
        <a:p>
          <a:r>
            <a:rPr kumimoji="1" lang="ja-JP" altLang="en-US" sz="1200" b="1" dirty="0">
              <a:latin typeface="+mn-ea"/>
              <a:ea typeface="+mn-ea"/>
            </a:rPr>
            <a:t>カーブス</a:t>
          </a:r>
        </a:p>
      </dgm:t>
    </dgm:pt>
    <dgm:pt modelId="{8898A6FC-6693-4C90-A027-FCCF758C537C}" type="parTrans" cxnId="{E3C98A20-17F9-4587-9A10-6527ED7BD2EE}">
      <dgm:prSet/>
      <dgm:spPr/>
      <dgm:t>
        <a:bodyPr/>
        <a:lstStyle/>
        <a:p>
          <a:endParaRPr kumimoji="1" lang="ja-JP" altLang="en-US"/>
        </a:p>
      </dgm:t>
    </dgm:pt>
    <dgm:pt modelId="{1F17B98D-344C-4805-881D-044567CBDB30}" type="sibTrans" cxnId="{E3C98A20-17F9-4587-9A10-6527ED7BD2EE}">
      <dgm:prSet/>
      <dgm:spPr/>
      <dgm:t>
        <a:bodyPr/>
        <a:lstStyle/>
        <a:p>
          <a:endParaRPr kumimoji="1" lang="ja-JP" altLang="en-US"/>
        </a:p>
      </dgm:t>
    </dgm:pt>
    <dgm:pt modelId="{E6F1D340-9E6C-4316-94C7-A5B7D7792639}">
      <dgm:prSet phldrT="[テキスト]" custT="1"/>
      <dgm:spPr/>
      <dgm:t>
        <a:bodyPr lIns="0" tIns="0" rIns="0" bIns="0"/>
        <a:lstStyle/>
        <a:p>
          <a:pPr>
            <a:lnSpc>
              <a:spcPct val="90000"/>
            </a:lnSpc>
          </a:pPr>
          <a:r>
            <a:rPr kumimoji="1" lang="ja-JP" altLang="en-US" sz="1400" b="1" dirty="0">
              <a:latin typeface="+mn-ea"/>
              <a:ea typeface="+mn-ea"/>
            </a:rPr>
            <a:t>相 談</a:t>
          </a:r>
          <a:endParaRPr kumimoji="1" lang="en-US" altLang="ja-JP" sz="1400" b="1" dirty="0">
            <a:latin typeface="+mn-ea"/>
            <a:ea typeface="+mn-ea"/>
          </a:endParaRPr>
        </a:p>
        <a:p>
          <a:pPr>
            <a:lnSpc>
              <a:spcPct val="90000"/>
            </a:lnSpc>
          </a:pPr>
          <a:r>
            <a:rPr kumimoji="1" lang="ja-JP" altLang="en-US" sz="1200" b="1" spc="-100" baseline="0" dirty="0">
              <a:latin typeface="+mn-ea"/>
              <a:ea typeface="+mn-ea"/>
            </a:rPr>
            <a:t>むさしの</a:t>
          </a:r>
          <a:endParaRPr kumimoji="1" lang="en-US" altLang="ja-JP" sz="1200" b="1" spc="-100" baseline="0" dirty="0">
            <a:latin typeface="+mn-ea"/>
            <a:ea typeface="+mn-ea"/>
          </a:endParaRPr>
        </a:p>
        <a:p>
          <a:pPr>
            <a:lnSpc>
              <a:spcPts val="1100"/>
            </a:lnSpc>
          </a:pPr>
          <a:r>
            <a:rPr kumimoji="1" lang="ja-JP" altLang="en-US" sz="1200" b="1" spc="-100" baseline="0" dirty="0">
              <a:latin typeface="+mn-ea"/>
              <a:ea typeface="+mn-ea"/>
            </a:rPr>
            <a:t>相談室</a:t>
          </a:r>
        </a:p>
      </dgm:t>
    </dgm:pt>
    <dgm:pt modelId="{720671F2-BAB0-4D3C-9E5F-1706339FFF8D}" type="parTrans" cxnId="{2E43F707-4415-46CA-815C-32A8A942BDF0}">
      <dgm:prSet/>
      <dgm:spPr/>
      <dgm:t>
        <a:bodyPr/>
        <a:lstStyle/>
        <a:p>
          <a:endParaRPr kumimoji="1" lang="ja-JP" altLang="en-US"/>
        </a:p>
      </dgm:t>
    </dgm:pt>
    <dgm:pt modelId="{1D57BCD9-85C3-48A9-9A5B-718532E9DD14}" type="sibTrans" cxnId="{2E43F707-4415-46CA-815C-32A8A942BDF0}">
      <dgm:prSet/>
      <dgm:spPr/>
      <dgm:t>
        <a:bodyPr/>
        <a:lstStyle/>
        <a:p>
          <a:endParaRPr kumimoji="1" lang="ja-JP" altLang="en-US"/>
        </a:p>
      </dgm:t>
    </dgm:pt>
    <dgm:pt modelId="{4C966EEA-5F33-467B-82E8-06D6BB8394B3}">
      <dgm:prSet phldrT="[テキスト]" custT="1"/>
      <dgm:spPr/>
      <dgm:t>
        <a:bodyPr lIns="0" tIns="0" rIns="0" bIns="0"/>
        <a:lstStyle/>
        <a:p>
          <a:r>
            <a:rPr kumimoji="1" lang="ja-JP" altLang="en-US" sz="1400" b="1" dirty="0">
              <a:latin typeface="+mn-ea"/>
              <a:ea typeface="+mn-ea"/>
            </a:rPr>
            <a:t>質 屋</a:t>
          </a:r>
          <a:endParaRPr kumimoji="1" lang="en-US" altLang="ja-JP" sz="1400" b="1" dirty="0">
            <a:latin typeface="+mn-ea"/>
            <a:ea typeface="+mn-ea"/>
          </a:endParaRPr>
        </a:p>
        <a:p>
          <a:r>
            <a:rPr kumimoji="1" lang="ja-JP" altLang="en-US" sz="1200" b="1" dirty="0">
              <a:latin typeface="+mn-ea"/>
              <a:ea typeface="+mn-ea"/>
            </a:rPr>
            <a:t>かんてい局</a:t>
          </a:r>
          <a:endParaRPr kumimoji="1" lang="ja-JP" altLang="en-US" sz="1100" b="1" dirty="0">
            <a:latin typeface="+mn-ea"/>
            <a:ea typeface="+mn-ea"/>
          </a:endParaRPr>
        </a:p>
      </dgm:t>
    </dgm:pt>
    <dgm:pt modelId="{1A86FFF4-E176-44E2-AEBA-FD2F9F5838E9}" type="parTrans" cxnId="{3BC58D3A-0D66-4D28-B171-0D8063FDC280}">
      <dgm:prSet/>
      <dgm:spPr/>
      <dgm:t>
        <a:bodyPr/>
        <a:lstStyle/>
        <a:p>
          <a:endParaRPr kumimoji="1" lang="ja-JP" altLang="en-US"/>
        </a:p>
      </dgm:t>
    </dgm:pt>
    <dgm:pt modelId="{8167A396-4C3D-447D-99E6-D6B389ABB117}" type="sibTrans" cxnId="{3BC58D3A-0D66-4D28-B171-0D8063FDC280}">
      <dgm:prSet/>
      <dgm:spPr/>
      <dgm:t>
        <a:bodyPr/>
        <a:lstStyle/>
        <a:p>
          <a:endParaRPr kumimoji="1" lang="ja-JP" altLang="en-US"/>
        </a:p>
      </dgm:t>
    </dgm:pt>
    <dgm:pt modelId="{0F506C38-AE8B-4B50-8181-50424D58EA2C}">
      <dgm:prSet phldrT="[テキスト]" custT="1"/>
      <dgm:spPr/>
      <dgm:t>
        <a:bodyPr lIns="0" tIns="0" rIns="0" bIns="0"/>
        <a:lstStyle/>
        <a:p>
          <a:pPr>
            <a:lnSpc>
              <a:spcPct val="90000"/>
            </a:lnSpc>
          </a:pPr>
          <a:r>
            <a:rPr kumimoji="1" lang="ja-JP" altLang="en-US" sz="1400" b="1" dirty="0">
              <a:latin typeface="+mn-ea"/>
              <a:ea typeface="+mn-ea"/>
            </a:rPr>
            <a:t>リユース</a:t>
          </a:r>
          <a:endParaRPr kumimoji="1" lang="en-US" altLang="ja-JP" sz="1400" b="1" dirty="0">
            <a:latin typeface="+mn-ea"/>
            <a:ea typeface="+mn-ea"/>
          </a:endParaRPr>
        </a:p>
        <a:p>
          <a:pPr>
            <a:lnSpc>
              <a:spcPts val="1320"/>
            </a:lnSpc>
          </a:pPr>
          <a:r>
            <a:rPr kumimoji="1" lang="ja-JP" altLang="en-US" sz="1200" b="1" dirty="0">
              <a:latin typeface="+mn-ea"/>
              <a:ea typeface="+mn-ea"/>
            </a:rPr>
            <a:t>リサイクル</a:t>
          </a:r>
          <a:endParaRPr kumimoji="1" lang="en-US" altLang="ja-JP" sz="1200" b="1" dirty="0">
            <a:latin typeface="+mn-ea"/>
            <a:ea typeface="+mn-ea"/>
          </a:endParaRPr>
        </a:p>
        <a:p>
          <a:pPr>
            <a:lnSpc>
              <a:spcPts val="1100"/>
            </a:lnSpc>
          </a:pPr>
          <a:r>
            <a:rPr kumimoji="1" lang="ja-JP" altLang="en-US" sz="1200" b="1" dirty="0">
              <a:latin typeface="+mn-ea"/>
              <a:ea typeface="+mn-ea"/>
            </a:rPr>
            <a:t>マート＋質</a:t>
          </a:r>
          <a:endParaRPr kumimoji="1" lang="ja-JP" altLang="en-US" sz="1100" b="1" dirty="0">
            <a:latin typeface="+mn-ea"/>
            <a:ea typeface="+mn-ea"/>
          </a:endParaRPr>
        </a:p>
      </dgm:t>
    </dgm:pt>
    <dgm:pt modelId="{D3B63A41-35EF-4DB4-AEDD-D766CBB601BF}" type="parTrans" cxnId="{3D7852EF-B5EA-4AD6-BF40-BC3CF9E18BF3}">
      <dgm:prSet/>
      <dgm:spPr/>
      <dgm:t>
        <a:bodyPr/>
        <a:lstStyle/>
        <a:p>
          <a:endParaRPr kumimoji="1" lang="ja-JP" altLang="en-US"/>
        </a:p>
      </dgm:t>
    </dgm:pt>
    <dgm:pt modelId="{7FE51567-BC90-466D-8C07-620ADE8CE888}" type="sibTrans" cxnId="{3D7852EF-B5EA-4AD6-BF40-BC3CF9E18BF3}">
      <dgm:prSet/>
      <dgm:spPr/>
      <dgm:t>
        <a:bodyPr/>
        <a:lstStyle/>
        <a:p>
          <a:endParaRPr kumimoji="1" lang="ja-JP" altLang="en-US"/>
        </a:p>
      </dgm:t>
    </dgm:pt>
    <dgm:pt modelId="{83CF2213-CC2E-4B7D-A961-0426ACBF8F59}">
      <dgm:prSet custT="1"/>
      <dgm:spPr/>
      <dgm:t>
        <a:bodyPr lIns="0" tIns="0" rIns="0" bIns="0"/>
        <a:lstStyle/>
        <a:p>
          <a:endParaRPr kumimoji="1" lang="ja-JP" altLang="en-US" sz="900" b="1" dirty="0"/>
        </a:p>
      </dgm:t>
    </dgm:pt>
    <dgm:pt modelId="{4FEA323F-C148-48F6-8E93-BB2B4CBE6DC9}" type="parTrans" cxnId="{6A86E5A0-EC02-4A61-A85B-AD16243D5AED}">
      <dgm:prSet/>
      <dgm:spPr/>
      <dgm:t>
        <a:bodyPr/>
        <a:lstStyle/>
        <a:p>
          <a:endParaRPr kumimoji="1" lang="ja-JP" altLang="en-US"/>
        </a:p>
      </dgm:t>
    </dgm:pt>
    <dgm:pt modelId="{67023A0E-0847-4D6D-AC26-ACDD1291C399}" type="sibTrans" cxnId="{6A86E5A0-EC02-4A61-A85B-AD16243D5AED}">
      <dgm:prSet/>
      <dgm:spPr/>
      <dgm:t>
        <a:bodyPr/>
        <a:lstStyle/>
        <a:p>
          <a:endParaRPr kumimoji="1" lang="ja-JP" altLang="en-US"/>
        </a:p>
      </dgm:t>
    </dgm:pt>
    <dgm:pt modelId="{86A5CF8E-0551-41B3-99A4-CB5A32B9178A}" type="pres">
      <dgm:prSet presAssocID="{79A40D06-F30A-4E14-BBB4-9A54C00AC17E}" presName="cycle" presStyleCnt="0">
        <dgm:presLayoutVars>
          <dgm:dir/>
          <dgm:resizeHandles val="exact"/>
        </dgm:presLayoutVars>
      </dgm:prSet>
      <dgm:spPr/>
    </dgm:pt>
    <dgm:pt modelId="{92524E5F-AB50-4357-A535-175CFAAD8CFF}" type="pres">
      <dgm:prSet presAssocID="{5B3434A3-9312-4B20-B84D-BC81C35C9738}" presName="node" presStyleLbl="node1" presStyleIdx="0" presStyleCnt="8">
        <dgm:presLayoutVars>
          <dgm:bulletEnabled val="1"/>
        </dgm:presLayoutVars>
      </dgm:prSet>
      <dgm:spPr/>
    </dgm:pt>
    <dgm:pt modelId="{6A5968D4-187F-4F8B-9BBC-A8D808AD6178}" type="pres">
      <dgm:prSet presAssocID="{5441BCDA-CF0E-4749-AEEB-A807F0AF5D8B}" presName="sibTrans" presStyleLbl="sibTrans2D1" presStyleIdx="0" presStyleCnt="8"/>
      <dgm:spPr/>
    </dgm:pt>
    <dgm:pt modelId="{6BAD99DE-4064-496D-A396-A66959D6F5E4}" type="pres">
      <dgm:prSet presAssocID="{5441BCDA-CF0E-4749-AEEB-A807F0AF5D8B}" presName="connectorText" presStyleLbl="sibTrans2D1" presStyleIdx="0" presStyleCnt="8"/>
      <dgm:spPr/>
    </dgm:pt>
    <dgm:pt modelId="{A3FB85CB-BFD4-4323-BDF7-CB19467C0DE3}" type="pres">
      <dgm:prSet presAssocID="{AA3F5559-F720-41F0-9EC0-27BBD4824EE8}" presName="node" presStyleLbl="node1" presStyleIdx="1" presStyleCnt="8">
        <dgm:presLayoutVars>
          <dgm:bulletEnabled val="1"/>
        </dgm:presLayoutVars>
      </dgm:prSet>
      <dgm:spPr/>
    </dgm:pt>
    <dgm:pt modelId="{261AD2AB-4F69-4D9C-A173-C6E02323818B}" type="pres">
      <dgm:prSet presAssocID="{2EE2AF78-FC4B-4371-BD62-C5BA83F5F3C2}" presName="sibTrans" presStyleLbl="sibTrans2D1" presStyleIdx="1" presStyleCnt="8"/>
      <dgm:spPr/>
    </dgm:pt>
    <dgm:pt modelId="{21D7858F-74D2-423F-9A67-418984E3C201}" type="pres">
      <dgm:prSet presAssocID="{2EE2AF78-FC4B-4371-BD62-C5BA83F5F3C2}" presName="connectorText" presStyleLbl="sibTrans2D1" presStyleIdx="1" presStyleCnt="8"/>
      <dgm:spPr/>
    </dgm:pt>
    <dgm:pt modelId="{E4CC0873-CD72-4026-8800-DF9BF163FC91}" type="pres">
      <dgm:prSet presAssocID="{198DC378-FBFF-433B-9E9F-ACF4E5C51376}" presName="node" presStyleLbl="node1" presStyleIdx="2" presStyleCnt="8">
        <dgm:presLayoutVars>
          <dgm:bulletEnabled val="1"/>
        </dgm:presLayoutVars>
      </dgm:prSet>
      <dgm:spPr/>
    </dgm:pt>
    <dgm:pt modelId="{03A207B8-1645-4B75-8A06-0E6DFAD4ACCD}" type="pres">
      <dgm:prSet presAssocID="{B525D4C4-CB52-4877-AADB-C894A4127043}" presName="sibTrans" presStyleLbl="sibTrans2D1" presStyleIdx="2" presStyleCnt="8"/>
      <dgm:spPr/>
    </dgm:pt>
    <dgm:pt modelId="{A89E17B4-8E7C-4FC2-916B-19B50336414B}" type="pres">
      <dgm:prSet presAssocID="{B525D4C4-CB52-4877-AADB-C894A4127043}" presName="connectorText" presStyleLbl="sibTrans2D1" presStyleIdx="2" presStyleCnt="8"/>
      <dgm:spPr/>
    </dgm:pt>
    <dgm:pt modelId="{8228B0CB-0884-427F-B0AC-D4E73A5CC4A4}" type="pres">
      <dgm:prSet presAssocID="{83CF2213-CC2E-4B7D-A961-0426ACBF8F59}" presName="node" presStyleLbl="node1" presStyleIdx="3" presStyleCnt="8">
        <dgm:presLayoutVars>
          <dgm:bulletEnabled val="1"/>
        </dgm:presLayoutVars>
      </dgm:prSet>
      <dgm:spPr/>
    </dgm:pt>
    <dgm:pt modelId="{B0CB607F-5FB7-47B8-8FB9-AF9A7A814372}" type="pres">
      <dgm:prSet presAssocID="{67023A0E-0847-4D6D-AC26-ACDD1291C399}" presName="sibTrans" presStyleLbl="sibTrans2D1" presStyleIdx="3" presStyleCnt="8"/>
      <dgm:spPr/>
    </dgm:pt>
    <dgm:pt modelId="{5AD6D502-DCE5-4D40-B305-324B7600F534}" type="pres">
      <dgm:prSet presAssocID="{67023A0E-0847-4D6D-AC26-ACDD1291C399}" presName="connectorText" presStyleLbl="sibTrans2D1" presStyleIdx="3" presStyleCnt="8"/>
      <dgm:spPr/>
    </dgm:pt>
    <dgm:pt modelId="{8472B72A-4739-4043-9DBC-EF3257B2ADFC}" type="pres">
      <dgm:prSet presAssocID="{0F506C38-AE8B-4B50-8181-50424D58EA2C}" presName="node" presStyleLbl="node1" presStyleIdx="4" presStyleCnt="8">
        <dgm:presLayoutVars>
          <dgm:bulletEnabled val="1"/>
        </dgm:presLayoutVars>
      </dgm:prSet>
      <dgm:spPr/>
    </dgm:pt>
    <dgm:pt modelId="{8DA9F352-F169-488C-81EB-F9EB2F652E1E}" type="pres">
      <dgm:prSet presAssocID="{7FE51567-BC90-466D-8C07-620ADE8CE888}" presName="sibTrans" presStyleLbl="sibTrans2D1" presStyleIdx="4" presStyleCnt="8"/>
      <dgm:spPr/>
    </dgm:pt>
    <dgm:pt modelId="{6E6B5B99-C9CD-48C0-BF85-64FF74992F42}" type="pres">
      <dgm:prSet presAssocID="{7FE51567-BC90-466D-8C07-620ADE8CE888}" presName="connectorText" presStyleLbl="sibTrans2D1" presStyleIdx="4" presStyleCnt="8"/>
      <dgm:spPr/>
    </dgm:pt>
    <dgm:pt modelId="{8282BEB6-FC67-419A-A9ED-CF19894F961B}" type="pres">
      <dgm:prSet presAssocID="{4C966EEA-5F33-467B-82E8-06D6BB8394B3}" presName="node" presStyleLbl="node1" presStyleIdx="5" presStyleCnt="8">
        <dgm:presLayoutVars>
          <dgm:bulletEnabled val="1"/>
        </dgm:presLayoutVars>
      </dgm:prSet>
      <dgm:spPr/>
    </dgm:pt>
    <dgm:pt modelId="{1F805E9D-EDA0-42A4-B440-F352BF936FB6}" type="pres">
      <dgm:prSet presAssocID="{8167A396-4C3D-447D-99E6-D6B389ABB117}" presName="sibTrans" presStyleLbl="sibTrans2D1" presStyleIdx="5" presStyleCnt="8"/>
      <dgm:spPr/>
    </dgm:pt>
    <dgm:pt modelId="{02D7FCC6-C7DF-4FDF-A327-B5D8FDD262B0}" type="pres">
      <dgm:prSet presAssocID="{8167A396-4C3D-447D-99E6-D6B389ABB117}" presName="connectorText" presStyleLbl="sibTrans2D1" presStyleIdx="5" presStyleCnt="8"/>
      <dgm:spPr/>
    </dgm:pt>
    <dgm:pt modelId="{5B8DEB2B-A730-4AB5-9C79-2F184F742CE3}" type="pres">
      <dgm:prSet presAssocID="{13486993-2AD3-458D-8924-C1DA5456BF8A}" presName="node" presStyleLbl="node1" presStyleIdx="6" presStyleCnt="8">
        <dgm:presLayoutVars>
          <dgm:bulletEnabled val="1"/>
        </dgm:presLayoutVars>
      </dgm:prSet>
      <dgm:spPr/>
    </dgm:pt>
    <dgm:pt modelId="{ED5B7B02-7218-43DF-B058-AA95FF0C803D}" type="pres">
      <dgm:prSet presAssocID="{1F17B98D-344C-4805-881D-044567CBDB30}" presName="sibTrans" presStyleLbl="sibTrans2D1" presStyleIdx="6" presStyleCnt="8"/>
      <dgm:spPr/>
    </dgm:pt>
    <dgm:pt modelId="{ED6B29EB-1FD9-48C1-B6A3-84858686E692}" type="pres">
      <dgm:prSet presAssocID="{1F17B98D-344C-4805-881D-044567CBDB30}" presName="connectorText" presStyleLbl="sibTrans2D1" presStyleIdx="6" presStyleCnt="8"/>
      <dgm:spPr/>
    </dgm:pt>
    <dgm:pt modelId="{D10E5D44-A757-41E0-85CE-D816E19BB1E9}" type="pres">
      <dgm:prSet presAssocID="{E6F1D340-9E6C-4316-94C7-A5B7D7792639}" presName="node" presStyleLbl="node1" presStyleIdx="7" presStyleCnt="8">
        <dgm:presLayoutVars>
          <dgm:bulletEnabled val="1"/>
        </dgm:presLayoutVars>
      </dgm:prSet>
      <dgm:spPr/>
    </dgm:pt>
    <dgm:pt modelId="{C40DC79F-AAB7-4480-BF87-084845EF2F24}" type="pres">
      <dgm:prSet presAssocID="{1D57BCD9-85C3-48A9-9A5B-718532E9DD14}" presName="sibTrans" presStyleLbl="sibTrans2D1" presStyleIdx="7" presStyleCnt="8"/>
      <dgm:spPr/>
    </dgm:pt>
    <dgm:pt modelId="{6965A05F-1D22-47DD-AD1A-D39A18B19311}" type="pres">
      <dgm:prSet presAssocID="{1D57BCD9-85C3-48A9-9A5B-718532E9DD14}" presName="connectorText" presStyleLbl="sibTrans2D1" presStyleIdx="7" presStyleCnt="8"/>
      <dgm:spPr/>
    </dgm:pt>
  </dgm:ptLst>
  <dgm:cxnLst>
    <dgm:cxn modelId="{2E43F707-4415-46CA-815C-32A8A942BDF0}" srcId="{79A40D06-F30A-4E14-BBB4-9A54C00AC17E}" destId="{E6F1D340-9E6C-4316-94C7-A5B7D7792639}" srcOrd="7" destOrd="0" parTransId="{720671F2-BAB0-4D3C-9E5F-1706339FFF8D}" sibTransId="{1D57BCD9-85C3-48A9-9A5B-718532E9DD14}"/>
    <dgm:cxn modelId="{3187920F-37B7-4017-908E-DB42F831493A}" type="presOf" srcId="{2EE2AF78-FC4B-4371-BD62-C5BA83F5F3C2}" destId="{21D7858F-74D2-423F-9A67-418984E3C201}" srcOrd="1" destOrd="0" presId="urn:microsoft.com/office/officeart/2005/8/layout/cycle2"/>
    <dgm:cxn modelId="{E3C98A20-17F9-4587-9A10-6527ED7BD2EE}" srcId="{79A40D06-F30A-4E14-BBB4-9A54C00AC17E}" destId="{13486993-2AD3-458D-8924-C1DA5456BF8A}" srcOrd="6" destOrd="0" parTransId="{8898A6FC-6693-4C90-A027-FCCF758C537C}" sibTransId="{1F17B98D-344C-4805-881D-044567CBDB30}"/>
    <dgm:cxn modelId="{9E610526-CD33-4620-B85D-E2DDFC1FC71F}" type="presOf" srcId="{4C966EEA-5F33-467B-82E8-06D6BB8394B3}" destId="{8282BEB6-FC67-419A-A9ED-CF19894F961B}" srcOrd="0" destOrd="0" presId="urn:microsoft.com/office/officeart/2005/8/layout/cycle2"/>
    <dgm:cxn modelId="{3A77F62F-E72C-48DF-8FDB-1F4861935D4B}" type="presOf" srcId="{8167A396-4C3D-447D-99E6-D6B389ABB117}" destId="{1F805E9D-EDA0-42A4-B440-F352BF936FB6}" srcOrd="0" destOrd="0" presId="urn:microsoft.com/office/officeart/2005/8/layout/cycle2"/>
    <dgm:cxn modelId="{3BC58D3A-0D66-4D28-B171-0D8063FDC280}" srcId="{79A40D06-F30A-4E14-BBB4-9A54C00AC17E}" destId="{4C966EEA-5F33-467B-82E8-06D6BB8394B3}" srcOrd="5" destOrd="0" parTransId="{1A86FFF4-E176-44E2-AEBA-FD2F9F5838E9}" sibTransId="{8167A396-4C3D-447D-99E6-D6B389ABB117}"/>
    <dgm:cxn modelId="{332D4F5B-336B-4E25-8F4F-B98D6BA66F19}" type="presOf" srcId="{B525D4C4-CB52-4877-AADB-C894A4127043}" destId="{03A207B8-1645-4B75-8A06-0E6DFAD4ACCD}" srcOrd="0" destOrd="0" presId="urn:microsoft.com/office/officeart/2005/8/layout/cycle2"/>
    <dgm:cxn modelId="{532E044B-2278-4142-9B0B-1A2B2B4AAF6D}" srcId="{79A40D06-F30A-4E14-BBB4-9A54C00AC17E}" destId="{AA3F5559-F720-41F0-9EC0-27BBD4824EE8}" srcOrd="1" destOrd="0" parTransId="{F2A421B9-8966-4BDA-8C29-AC5230668B1C}" sibTransId="{2EE2AF78-FC4B-4371-BD62-C5BA83F5F3C2}"/>
    <dgm:cxn modelId="{54BA0F6C-6BB7-4AC3-989D-0569DAE592E9}" type="presOf" srcId="{7FE51567-BC90-466D-8C07-620ADE8CE888}" destId="{6E6B5B99-C9CD-48C0-BF85-64FF74992F42}" srcOrd="1" destOrd="0" presId="urn:microsoft.com/office/officeart/2005/8/layout/cycle2"/>
    <dgm:cxn modelId="{B903BB6F-EE0D-4084-BE9D-FB8BCB2D2E41}" type="presOf" srcId="{83CF2213-CC2E-4B7D-A961-0426ACBF8F59}" destId="{8228B0CB-0884-427F-B0AC-D4E73A5CC4A4}" srcOrd="0" destOrd="0" presId="urn:microsoft.com/office/officeart/2005/8/layout/cycle2"/>
    <dgm:cxn modelId="{E81F4859-656E-46F6-BF48-AD935B8B3DC9}" type="presOf" srcId="{5441BCDA-CF0E-4749-AEEB-A807F0AF5D8B}" destId="{6A5968D4-187F-4F8B-9BBC-A8D808AD6178}" srcOrd="0" destOrd="0" presId="urn:microsoft.com/office/officeart/2005/8/layout/cycle2"/>
    <dgm:cxn modelId="{B728C259-CF0D-481F-8D6D-120A9DEAE26A}" type="presOf" srcId="{1D57BCD9-85C3-48A9-9A5B-718532E9DD14}" destId="{6965A05F-1D22-47DD-AD1A-D39A18B19311}" srcOrd="1" destOrd="0" presId="urn:microsoft.com/office/officeart/2005/8/layout/cycle2"/>
    <dgm:cxn modelId="{F529D486-8FEF-4A80-9920-ED194EB3A00F}" type="presOf" srcId="{1F17B98D-344C-4805-881D-044567CBDB30}" destId="{ED5B7B02-7218-43DF-B058-AA95FF0C803D}" srcOrd="0" destOrd="0" presId="urn:microsoft.com/office/officeart/2005/8/layout/cycle2"/>
    <dgm:cxn modelId="{1DF68287-B36A-412B-82EF-21024AC56478}" type="presOf" srcId="{2EE2AF78-FC4B-4371-BD62-C5BA83F5F3C2}" destId="{261AD2AB-4F69-4D9C-A173-C6E02323818B}" srcOrd="0" destOrd="0" presId="urn:microsoft.com/office/officeart/2005/8/layout/cycle2"/>
    <dgm:cxn modelId="{54B81296-D5E2-482A-9C2D-1AD9C46099BF}" type="presOf" srcId="{13486993-2AD3-458D-8924-C1DA5456BF8A}" destId="{5B8DEB2B-A730-4AB5-9C79-2F184F742CE3}" srcOrd="0" destOrd="0" presId="urn:microsoft.com/office/officeart/2005/8/layout/cycle2"/>
    <dgm:cxn modelId="{B71BC2A0-6DF3-4FB6-B896-C4A56B033D04}" type="presOf" srcId="{B525D4C4-CB52-4877-AADB-C894A4127043}" destId="{A89E17B4-8E7C-4FC2-916B-19B50336414B}" srcOrd="1" destOrd="0" presId="urn:microsoft.com/office/officeart/2005/8/layout/cycle2"/>
    <dgm:cxn modelId="{6A86E5A0-EC02-4A61-A85B-AD16243D5AED}" srcId="{79A40D06-F30A-4E14-BBB4-9A54C00AC17E}" destId="{83CF2213-CC2E-4B7D-A961-0426ACBF8F59}" srcOrd="3" destOrd="0" parTransId="{4FEA323F-C148-48F6-8E93-BB2B4CBE6DC9}" sibTransId="{67023A0E-0847-4D6D-AC26-ACDD1291C399}"/>
    <dgm:cxn modelId="{32985BA4-F0EB-47EF-AAFD-27FAFCA362D0}" type="presOf" srcId="{E6F1D340-9E6C-4316-94C7-A5B7D7792639}" destId="{D10E5D44-A757-41E0-85CE-D816E19BB1E9}" srcOrd="0" destOrd="0" presId="urn:microsoft.com/office/officeart/2005/8/layout/cycle2"/>
    <dgm:cxn modelId="{2AC768AA-1EF2-494C-AA95-8182BD01B9D3}" srcId="{79A40D06-F30A-4E14-BBB4-9A54C00AC17E}" destId="{198DC378-FBFF-433B-9E9F-ACF4E5C51376}" srcOrd="2" destOrd="0" parTransId="{632A94CE-B6E3-4704-BF73-02DBB0FA0ECD}" sibTransId="{B525D4C4-CB52-4877-AADB-C894A4127043}"/>
    <dgm:cxn modelId="{00A0CBB0-6732-4741-96EA-0425346B7AC7}" type="presOf" srcId="{1F17B98D-344C-4805-881D-044567CBDB30}" destId="{ED6B29EB-1FD9-48C1-B6A3-84858686E692}" srcOrd="1" destOrd="0" presId="urn:microsoft.com/office/officeart/2005/8/layout/cycle2"/>
    <dgm:cxn modelId="{0C54DFB5-CDCA-4798-93C1-6839388EA523}" type="presOf" srcId="{67023A0E-0847-4D6D-AC26-ACDD1291C399}" destId="{5AD6D502-DCE5-4D40-B305-324B7600F534}" srcOrd="1" destOrd="0" presId="urn:microsoft.com/office/officeart/2005/8/layout/cycle2"/>
    <dgm:cxn modelId="{FA3CC5B9-5DAD-4B89-969B-C386B8E6DBEC}" type="presOf" srcId="{5441BCDA-CF0E-4749-AEEB-A807F0AF5D8B}" destId="{6BAD99DE-4064-496D-A396-A66959D6F5E4}" srcOrd="1" destOrd="0" presId="urn:microsoft.com/office/officeart/2005/8/layout/cycle2"/>
    <dgm:cxn modelId="{E3EFB1D2-281F-4C30-87A0-0A435FBFD095}" type="presOf" srcId="{1D57BCD9-85C3-48A9-9A5B-718532E9DD14}" destId="{C40DC79F-AAB7-4480-BF87-084845EF2F24}" srcOrd="0" destOrd="0" presId="urn:microsoft.com/office/officeart/2005/8/layout/cycle2"/>
    <dgm:cxn modelId="{7492A3D7-D621-4C04-9DAD-743EB9B28C24}" type="presOf" srcId="{67023A0E-0847-4D6D-AC26-ACDD1291C399}" destId="{B0CB607F-5FB7-47B8-8FB9-AF9A7A814372}" srcOrd="0" destOrd="0" presId="urn:microsoft.com/office/officeart/2005/8/layout/cycle2"/>
    <dgm:cxn modelId="{5D6D31DE-3EE0-4EC1-9A60-0F38BB8332D3}" type="presOf" srcId="{7FE51567-BC90-466D-8C07-620ADE8CE888}" destId="{8DA9F352-F169-488C-81EB-F9EB2F652E1E}" srcOrd="0" destOrd="0" presId="urn:microsoft.com/office/officeart/2005/8/layout/cycle2"/>
    <dgm:cxn modelId="{335DAEE6-8BF5-426F-88ED-33F3D0597BB9}" srcId="{79A40D06-F30A-4E14-BBB4-9A54C00AC17E}" destId="{5B3434A3-9312-4B20-B84D-BC81C35C9738}" srcOrd="0" destOrd="0" parTransId="{221B558D-7C14-4110-8B2B-59665BB49E42}" sibTransId="{5441BCDA-CF0E-4749-AEEB-A807F0AF5D8B}"/>
    <dgm:cxn modelId="{71225CE7-5C67-4883-84D3-2C047599DE2C}" type="presOf" srcId="{8167A396-4C3D-447D-99E6-D6B389ABB117}" destId="{02D7FCC6-C7DF-4FDF-A327-B5D8FDD262B0}" srcOrd="1" destOrd="0" presId="urn:microsoft.com/office/officeart/2005/8/layout/cycle2"/>
    <dgm:cxn modelId="{DB57A0EB-A93F-4299-BB26-81EB9EF89FB2}" type="presOf" srcId="{198DC378-FBFF-433B-9E9F-ACF4E5C51376}" destId="{E4CC0873-CD72-4026-8800-DF9BF163FC91}" srcOrd="0" destOrd="0" presId="urn:microsoft.com/office/officeart/2005/8/layout/cycle2"/>
    <dgm:cxn modelId="{935E00EF-DFC5-475A-82F5-0B2C183FFCE9}" type="presOf" srcId="{AA3F5559-F720-41F0-9EC0-27BBD4824EE8}" destId="{A3FB85CB-BFD4-4323-BDF7-CB19467C0DE3}" srcOrd="0" destOrd="0" presId="urn:microsoft.com/office/officeart/2005/8/layout/cycle2"/>
    <dgm:cxn modelId="{3D7852EF-B5EA-4AD6-BF40-BC3CF9E18BF3}" srcId="{79A40D06-F30A-4E14-BBB4-9A54C00AC17E}" destId="{0F506C38-AE8B-4B50-8181-50424D58EA2C}" srcOrd="4" destOrd="0" parTransId="{D3B63A41-35EF-4DB4-AEDD-D766CBB601BF}" sibTransId="{7FE51567-BC90-466D-8C07-620ADE8CE888}"/>
    <dgm:cxn modelId="{0DDE18F2-11CB-426A-B045-4006B5EBC4BB}" type="presOf" srcId="{5B3434A3-9312-4B20-B84D-BC81C35C9738}" destId="{92524E5F-AB50-4357-A535-175CFAAD8CFF}" srcOrd="0" destOrd="0" presId="urn:microsoft.com/office/officeart/2005/8/layout/cycle2"/>
    <dgm:cxn modelId="{3A8EE7F2-1ABF-4D15-9C84-FAE9C80B4F44}" type="presOf" srcId="{0F506C38-AE8B-4B50-8181-50424D58EA2C}" destId="{8472B72A-4739-4043-9DBC-EF3257B2ADFC}" srcOrd="0" destOrd="0" presId="urn:microsoft.com/office/officeart/2005/8/layout/cycle2"/>
    <dgm:cxn modelId="{CC9BF2FC-6622-4B53-9A18-3012B7ADB62D}" type="presOf" srcId="{79A40D06-F30A-4E14-BBB4-9A54C00AC17E}" destId="{86A5CF8E-0551-41B3-99A4-CB5A32B9178A}" srcOrd="0" destOrd="0" presId="urn:microsoft.com/office/officeart/2005/8/layout/cycle2"/>
    <dgm:cxn modelId="{584A9D44-61F3-4530-97F5-B79FA1946BC6}" type="presParOf" srcId="{86A5CF8E-0551-41B3-99A4-CB5A32B9178A}" destId="{92524E5F-AB50-4357-A535-175CFAAD8CFF}" srcOrd="0" destOrd="0" presId="urn:microsoft.com/office/officeart/2005/8/layout/cycle2"/>
    <dgm:cxn modelId="{94BD67D6-E841-4C39-AD8A-6F55B17A1D32}" type="presParOf" srcId="{86A5CF8E-0551-41B3-99A4-CB5A32B9178A}" destId="{6A5968D4-187F-4F8B-9BBC-A8D808AD6178}" srcOrd="1" destOrd="0" presId="urn:microsoft.com/office/officeart/2005/8/layout/cycle2"/>
    <dgm:cxn modelId="{5AA2A7BC-E423-40D1-AEE9-CB71F12EE809}" type="presParOf" srcId="{6A5968D4-187F-4F8B-9BBC-A8D808AD6178}" destId="{6BAD99DE-4064-496D-A396-A66959D6F5E4}" srcOrd="0" destOrd="0" presId="urn:microsoft.com/office/officeart/2005/8/layout/cycle2"/>
    <dgm:cxn modelId="{2B976621-FF08-484F-874A-4EB6D323ED2F}" type="presParOf" srcId="{86A5CF8E-0551-41B3-99A4-CB5A32B9178A}" destId="{A3FB85CB-BFD4-4323-BDF7-CB19467C0DE3}" srcOrd="2" destOrd="0" presId="urn:microsoft.com/office/officeart/2005/8/layout/cycle2"/>
    <dgm:cxn modelId="{1992665E-4AD0-419D-A24A-95DF2DD24524}" type="presParOf" srcId="{86A5CF8E-0551-41B3-99A4-CB5A32B9178A}" destId="{261AD2AB-4F69-4D9C-A173-C6E02323818B}" srcOrd="3" destOrd="0" presId="urn:microsoft.com/office/officeart/2005/8/layout/cycle2"/>
    <dgm:cxn modelId="{BB849A91-548F-4391-93E4-C75393918A26}" type="presParOf" srcId="{261AD2AB-4F69-4D9C-A173-C6E02323818B}" destId="{21D7858F-74D2-423F-9A67-418984E3C201}" srcOrd="0" destOrd="0" presId="urn:microsoft.com/office/officeart/2005/8/layout/cycle2"/>
    <dgm:cxn modelId="{CC837ADD-ED4F-4A60-A29D-33088F136269}" type="presParOf" srcId="{86A5CF8E-0551-41B3-99A4-CB5A32B9178A}" destId="{E4CC0873-CD72-4026-8800-DF9BF163FC91}" srcOrd="4" destOrd="0" presId="urn:microsoft.com/office/officeart/2005/8/layout/cycle2"/>
    <dgm:cxn modelId="{292B280D-50E9-4E2C-8B32-9F5C2265A6AF}" type="presParOf" srcId="{86A5CF8E-0551-41B3-99A4-CB5A32B9178A}" destId="{03A207B8-1645-4B75-8A06-0E6DFAD4ACCD}" srcOrd="5" destOrd="0" presId="urn:microsoft.com/office/officeart/2005/8/layout/cycle2"/>
    <dgm:cxn modelId="{5BBD92FF-21E6-4A5F-BBDA-E5DBCB71CB19}" type="presParOf" srcId="{03A207B8-1645-4B75-8A06-0E6DFAD4ACCD}" destId="{A89E17B4-8E7C-4FC2-916B-19B50336414B}" srcOrd="0" destOrd="0" presId="urn:microsoft.com/office/officeart/2005/8/layout/cycle2"/>
    <dgm:cxn modelId="{D7600116-FF9D-4A5B-B5AA-0CC84CB79EF9}" type="presParOf" srcId="{86A5CF8E-0551-41B3-99A4-CB5A32B9178A}" destId="{8228B0CB-0884-427F-B0AC-D4E73A5CC4A4}" srcOrd="6" destOrd="0" presId="urn:microsoft.com/office/officeart/2005/8/layout/cycle2"/>
    <dgm:cxn modelId="{0E70C03F-BF3D-4E33-8334-867097582A12}" type="presParOf" srcId="{86A5CF8E-0551-41B3-99A4-CB5A32B9178A}" destId="{B0CB607F-5FB7-47B8-8FB9-AF9A7A814372}" srcOrd="7" destOrd="0" presId="urn:microsoft.com/office/officeart/2005/8/layout/cycle2"/>
    <dgm:cxn modelId="{4D3ACBB4-BE9A-4A02-A44D-1ECD920E7465}" type="presParOf" srcId="{B0CB607F-5FB7-47B8-8FB9-AF9A7A814372}" destId="{5AD6D502-DCE5-4D40-B305-324B7600F534}" srcOrd="0" destOrd="0" presId="urn:microsoft.com/office/officeart/2005/8/layout/cycle2"/>
    <dgm:cxn modelId="{B7675391-6065-40C4-B8DF-E0950EA99D9E}" type="presParOf" srcId="{86A5CF8E-0551-41B3-99A4-CB5A32B9178A}" destId="{8472B72A-4739-4043-9DBC-EF3257B2ADFC}" srcOrd="8" destOrd="0" presId="urn:microsoft.com/office/officeart/2005/8/layout/cycle2"/>
    <dgm:cxn modelId="{F64FC663-AC5A-4A4F-A754-B09AB5718ED3}" type="presParOf" srcId="{86A5CF8E-0551-41B3-99A4-CB5A32B9178A}" destId="{8DA9F352-F169-488C-81EB-F9EB2F652E1E}" srcOrd="9" destOrd="0" presId="urn:microsoft.com/office/officeart/2005/8/layout/cycle2"/>
    <dgm:cxn modelId="{A18F9C61-9C19-4C39-A70B-7A7944C32843}" type="presParOf" srcId="{8DA9F352-F169-488C-81EB-F9EB2F652E1E}" destId="{6E6B5B99-C9CD-48C0-BF85-64FF74992F42}" srcOrd="0" destOrd="0" presId="urn:microsoft.com/office/officeart/2005/8/layout/cycle2"/>
    <dgm:cxn modelId="{203C9854-4657-45A4-9417-2CA0F0E10E3A}" type="presParOf" srcId="{86A5CF8E-0551-41B3-99A4-CB5A32B9178A}" destId="{8282BEB6-FC67-419A-A9ED-CF19894F961B}" srcOrd="10" destOrd="0" presId="urn:microsoft.com/office/officeart/2005/8/layout/cycle2"/>
    <dgm:cxn modelId="{65C0D3B6-37A8-41FA-97A1-899D9E45B71D}" type="presParOf" srcId="{86A5CF8E-0551-41B3-99A4-CB5A32B9178A}" destId="{1F805E9D-EDA0-42A4-B440-F352BF936FB6}" srcOrd="11" destOrd="0" presId="urn:microsoft.com/office/officeart/2005/8/layout/cycle2"/>
    <dgm:cxn modelId="{9AB61852-1718-4326-92F5-89DAA63CB501}" type="presParOf" srcId="{1F805E9D-EDA0-42A4-B440-F352BF936FB6}" destId="{02D7FCC6-C7DF-4FDF-A327-B5D8FDD262B0}" srcOrd="0" destOrd="0" presId="urn:microsoft.com/office/officeart/2005/8/layout/cycle2"/>
    <dgm:cxn modelId="{CB0BEBBD-58C3-41B3-9350-A755AB46BB86}" type="presParOf" srcId="{86A5CF8E-0551-41B3-99A4-CB5A32B9178A}" destId="{5B8DEB2B-A730-4AB5-9C79-2F184F742CE3}" srcOrd="12" destOrd="0" presId="urn:microsoft.com/office/officeart/2005/8/layout/cycle2"/>
    <dgm:cxn modelId="{1A29EF07-61F6-4AA9-9744-389FC631E8DA}" type="presParOf" srcId="{86A5CF8E-0551-41B3-99A4-CB5A32B9178A}" destId="{ED5B7B02-7218-43DF-B058-AA95FF0C803D}" srcOrd="13" destOrd="0" presId="urn:microsoft.com/office/officeart/2005/8/layout/cycle2"/>
    <dgm:cxn modelId="{F0BFCA7E-7B91-4372-BB21-595FB69C0FAD}" type="presParOf" srcId="{ED5B7B02-7218-43DF-B058-AA95FF0C803D}" destId="{ED6B29EB-1FD9-48C1-B6A3-84858686E692}" srcOrd="0" destOrd="0" presId="urn:microsoft.com/office/officeart/2005/8/layout/cycle2"/>
    <dgm:cxn modelId="{85C962A4-85A9-43B3-8A0B-6AED4EE8B2A5}" type="presParOf" srcId="{86A5CF8E-0551-41B3-99A4-CB5A32B9178A}" destId="{D10E5D44-A757-41E0-85CE-D816E19BB1E9}" srcOrd="14" destOrd="0" presId="urn:microsoft.com/office/officeart/2005/8/layout/cycle2"/>
    <dgm:cxn modelId="{8C443CF5-62EF-47C7-B88D-CB696B672DC8}" type="presParOf" srcId="{86A5CF8E-0551-41B3-99A4-CB5A32B9178A}" destId="{C40DC79F-AAB7-4480-BF87-084845EF2F24}" srcOrd="15" destOrd="0" presId="urn:microsoft.com/office/officeart/2005/8/layout/cycle2"/>
    <dgm:cxn modelId="{C9C55AE8-1724-4BC6-B58B-E89AE07DD23B}" type="presParOf" srcId="{C40DC79F-AAB7-4480-BF87-084845EF2F24}" destId="{6965A05F-1D22-47DD-AD1A-D39A18B1931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524E5F-AB50-4357-A535-175CFAAD8CFF}">
      <dsp:nvSpPr>
        <dsp:cNvPr id="0" name=""/>
        <dsp:cNvSpPr/>
      </dsp:nvSpPr>
      <dsp:spPr>
        <a:xfrm>
          <a:off x="3514328" y="1157"/>
          <a:ext cx="1099343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>
              <a:ln w="3175"/>
              <a:effectLst/>
              <a:latin typeface="+mn-ea"/>
              <a:ea typeface="+mn-ea"/>
            </a:rPr>
            <a:t>葬 祭</a:t>
          </a:r>
          <a:endParaRPr kumimoji="1" lang="en-US" altLang="ja-JP" sz="1400" b="1" kern="1200" dirty="0">
            <a:ln w="3175"/>
            <a:effectLst/>
            <a:latin typeface="+mn-ea"/>
            <a:ea typeface="+mn-ea"/>
          </a:endParaRPr>
        </a:p>
        <a:p>
          <a:pPr marL="0" lvl="0" indent="0" algn="ctr" defTabSz="622300">
            <a:lnSpc>
              <a:spcPts val="13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b="1" kern="1200" dirty="0">
              <a:ln w="3175"/>
              <a:effectLst/>
              <a:latin typeface="+mn-ea"/>
              <a:ea typeface="+mn-ea"/>
            </a:rPr>
            <a:t>お葬式の</a:t>
          </a:r>
          <a:endParaRPr kumimoji="1" lang="en-US" altLang="ja-JP" sz="1200" b="1" kern="1200" dirty="0">
            <a:ln w="3175"/>
            <a:effectLst/>
            <a:latin typeface="+mn-ea"/>
            <a:ea typeface="+mn-ea"/>
          </a:endParaRPr>
        </a:p>
        <a:p>
          <a:pPr marL="0" lvl="0" indent="0" algn="ctr" defTabSz="622300">
            <a:lnSpc>
              <a:spcPts val="11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b="1" kern="1200" dirty="0">
              <a:ln w="3175"/>
              <a:effectLst/>
              <a:latin typeface="+mn-ea"/>
              <a:ea typeface="+mn-ea"/>
            </a:rPr>
            <a:t>むさしの</a:t>
          </a:r>
        </a:p>
      </dsp:txBody>
      <dsp:txXfrm>
        <a:off x="3675323" y="162152"/>
        <a:ext cx="777353" cy="777353"/>
      </dsp:txXfrm>
    </dsp:sp>
    <dsp:sp modelId="{6A5968D4-187F-4F8B-9BBC-A8D808AD6178}">
      <dsp:nvSpPr>
        <dsp:cNvPr id="0" name=""/>
        <dsp:cNvSpPr/>
      </dsp:nvSpPr>
      <dsp:spPr>
        <a:xfrm rot="1350000">
          <a:off x="4673020" y="678247"/>
          <a:ext cx="29293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100" kern="1200"/>
        </a:p>
      </dsp:txBody>
      <dsp:txXfrm>
        <a:off x="4676365" y="735638"/>
        <a:ext cx="205053" cy="222616"/>
      </dsp:txXfrm>
    </dsp:sp>
    <dsp:sp modelId="{A3FB85CB-BFD4-4323-BDF7-CB19467C0DE3}">
      <dsp:nvSpPr>
        <dsp:cNvPr id="0" name=""/>
        <dsp:cNvSpPr/>
      </dsp:nvSpPr>
      <dsp:spPr>
        <a:xfrm>
          <a:off x="5040621" y="633368"/>
          <a:ext cx="1099343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>
              <a:latin typeface="+mn-ea"/>
              <a:ea typeface="+mn-ea"/>
            </a:rPr>
            <a:t>建 材</a:t>
          </a:r>
          <a:endParaRPr kumimoji="1" lang="en-US" altLang="ja-JP" sz="1400" b="1" kern="1200" dirty="0">
            <a:latin typeface="+mn-ea"/>
            <a:ea typeface="+mn-ea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b="1" kern="1200" dirty="0">
              <a:latin typeface="+mn-ea"/>
              <a:ea typeface="+mn-ea"/>
            </a:rPr>
            <a:t>サカエ建材</a:t>
          </a:r>
        </a:p>
      </dsp:txBody>
      <dsp:txXfrm>
        <a:off x="5201616" y="794363"/>
        <a:ext cx="777353" cy="777353"/>
      </dsp:txXfrm>
    </dsp:sp>
    <dsp:sp modelId="{261AD2AB-4F69-4D9C-A173-C6E02323818B}">
      <dsp:nvSpPr>
        <dsp:cNvPr id="0" name=""/>
        <dsp:cNvSpPr/>
      </dsp:nvSpPr>
      <dsp:spPr>
        <a:xfrm rot="4050000">
          <a:off x="5756759" y="1753013"/>
          <a:ext cx="29293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100" kern="1200"/>
        </a:p>
      </dsp:txBody>
      <dsp:txXfrm>
        <a:off x="5783884" y="1786624"/>
        <a:ext cx="205053" cy="222616"/>
      </dsp:txXfrm>
    </dsp:sp>
    <dsp:sp modelId="{E4CC0873-CD72-4026-8800-DF9BF163FC91}">
      <dsp:nvSpPr>
        <dsp:cNvPr id="0" name=""/>
        <dsp:cNvSpPr/>
      </dsp:nvSpPr>
      <dsp:spPr>
        <a:xfrm>
          <a:off x="5672832" y="2159661"/>
          <a:ext cx="1099343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b="1" kern="1200" spc="-300" baseline="0" dirty="0">
              <a:latin typeface="+mn-ea"/>
              <a:ea typeface="+mn-ea"/>
            </a:rPr>
            <a:t>エクステリア</a:t>
          </a:r>
          <a:endParaRPr kumimoji="1" lang="en-US" altLang="ja-JP" sz="1200" b="1" kern="1200" spc="-300" baseline="0" dirty="0">
            <a:latin typeface="+mn-ea"/>
            <a:ea typeface="+mn-ea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b="1" kern="1200" spc="-100" baseline="0" dirty="0">
              <a:latin typeface="+mn-ea"/>
              <a:ea typeface="+mn-ea"/>
            </a:rPr>
            <a:t>夢咲</a:t>
          </a:r>
          <a:endParaRPr kumimoji="1" lang="en-US" altLang="ja-JP" sz="1200" b="1" kern="1200" spc="-100" baseline="0" dirty="0">
            <a:latin typeface="+mn-ea"/>
            <a:ea typeface="+mn-ea"/>
          </a:endParaRPr>
        </a:p>
        <a:p>
          <a:pPr marL="0" lvl="0" indent="0" algn="ctr" defTabSz="533400">
            <a:lnSpc>
              <a:spcPts val="12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b="1" kern="1200" spc="-100" baseline="0" dirty="0">
              <a:latin typeface="+mn-ea"/>
              <a:ea typeface="+mn-ea"/>
            </a:rPr>
            <a:t>ガーデン</a:t>
          </a:r>
        </a:p>
      </dsp:txBody>
      <dsp:txXfrm>
        <a:off x="5833827" y="2320656"/>
        <a:ext cx="777353" cy="777353"/>
      </dsp:txXfrm>
    </dsp:sp>
    <dsp:sp modelId="{03A207B8-1645-4B75-8A06-0E6DFAD4ACCD}">
      <dsp:nvSpPr>
        <dsp:cNvPr id="0" name=""/>
        <dsp:cNvSpPr/>
      </dsp:nvSpPr>
      <dsp:spPr>
        <a:xfrm rot="6750000">
          <a:off x="5763104" y="3279306"/>
          <a:ext cx="29293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100" kern="1200"/>
        </a:p>
      </dsp:txBody>
      <dsp:txXfrm rot="10800000">
        <a:off x="5823859" y="3312917"/>
        <a:ext cx="205053" cy="222616"/>
      </dsp:txXfrm>
    </dsp:sp>
    <dsp:sp modelId="{8228B0CB-0884-427F-B0AC-D4E73A5CC4A4}">
      <dsp:nvSpPr>
        <dsp:cNvPr id="0" name=""/>
        <dsp:cNvSpPr/>
      </dsp:nvSpPr>
      <dsp:spPr>
        <a:xfrm>
          <a:off x="5040621" y="3685954"/>
          <a:ext cx="1099343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900" b="1" kern="1200" dirty="0"/>
        </a:p>
      </dsp:txBody>
      <dsp:txXfrm>
        <a:off x="5201616" y="3846949"/>
        <a:ext cx="777353" cy="777353"/>
      </dsp:txXfrm>
    </dsp:sp>
    <dsp:sp modelId="{B0CB607F-5FB7-47B8-8FB9-AF9A7A814372}">
      <dsp:nvSpPr>
        <dsp:cNvPr id="0" name=""/>
        <dsp:cNvSpPr/>
      </dsp:nvSpPr>
      <dsp:spPr>
        <a:xfrm rot="9450000">
          <a:off x="4688339" y="4363045"/>
          <a:ext cx="29293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100" kern="1200"/>
        </a:p>
      </dsp:txBody>
      <dsp:txXfrm rot="10800000">
        <a:off x="4772874" y="4420436"/>
        <a:ext cx="205053" cy="222616"/>
      </dsp:txXfrm>
    </dsp:sp>
    <dsp:sp modelId="{8472B72A-4739-4043-9DBC-EF3257B2ADFC}">
      <dsp:nvSpPr>
        <dsp:cNvPr id="0" name=""/>
        <dsp:cNvSpPr/>
      </dsp:nvSpPr>
      <dsp:spPr>
        <a:xfrm>
          <a:off x="3514328" y="4318166"/>
          <a:ext cx="1099343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>
              <a:latin typeface="+mn-ea"/>
              <a:ea typeface="+mn-ea"/>
            </a:rPr>
            <a:t>リユース</a:t>
          </a:r>
          <a:endParaRPr kumimoji="1" lang="en-US" altLang="ja-JP" sz="1400" b="1" kern="1200" dirty="0">
            <a:latin typeface="+mn-ea"/>
            <a:ea typeface="+mn-ea"/>
          </a:endParaRPr>
        </a:p>
        <a:p>
          <a:pPr marL="0" lvl="0" indent="0" algn="ctr" defTabSz="622300">
            <a:lnSpc>
              <a:spcPts val="132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b="1" kern="1200" dirty="0">
              <a:latin typeface="+mn-ea"/>
              <a:ea typeface="+mn-ea"/>
            </a:rPr>
            <a:t>リサイクル</a:t>
          </a:r>
          <a:endParaRPr kumimoji="1" lang="en-US" altLang="ja-JP" sz="1200" b="1" kern="1200" dirty="0">
            <a:latin typeface="+mn-ea"/>
            <a:ea typeface="+mn-ea"/>
          </a:endParaRPr>
        </a:p>
        <a:p>
          <a:pPr marL="0" lvl="0" indent="0" algn="ctr" defTabSz="622300">
            <a:lnSpc>
              <a:spcPts val="11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b="1" kern="1200" dirty="0">
              <a:latin typeface="+mn-ea"/>
              <a:ea typeface="+mn-ea"/>
            </a:rPr>
            <a:t>マート＋質</a:t>
          </a:r>
          <a:endParaRPr kumimoji="1" lang="ja-JP" altLang="en-US" sz="1100" b="1" kern="1200" dirty="0">
            <a:latin typeface="+mn-ea"/>
            <a:ea typeface="+mn-ea"/>
          </a:endParaRPr>
        </a:p>
      </dsp:txBody>
      <dsp:txXfrm>
        <a:off x="3675323" y="4479161"/>
        <a:ext cx="777353" cy="777353"/>
      </dsp:txXfrm>
    </dsp:sp>
    <dsp:sp modelId="{8DA9F352-F169-488C-81EB-F9EB2F652E1E}">
      <dsp:nvSpPr>
        <dsp:cNvPr id="0" name=""/>
        <dsp:cNvSpPr/>
      </dsp:nvSpPr>
      <dsp:spPr>
        <a:xfrm rot="12150000">
          <a:off x="3162046" y="4369390"/>
          <a:ext cx="29293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100" kern="1200"/>
        </a:p>
      </dsp:txBody>
      <dsp:txXfrm rot="10800000">
        <a:off x="3246581" y="4460411"/>
        <a:ext cx="205053" cy="222616"/>
      </dsp:txXfrm>
    </dsp:sp>
    <dsp:sp modelId="{8282BEB6-FC67-419A-A9ED-CF19894F961B}">
      <dsp:nvSpPr>
        <dsp:cNvPr id="0" name=""/>
        <dsp:cNvSpPr/>
      </dsp:nvSpPr>
      <dsp:spPr>
        <a:xfrm>
          <a:off x="1988035" y="3685954"/>
          <a:ext cx="1099343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>
              <a:latin typeface="+mn-ea"/>
              <a:ea typeface="+mn-ea"/>
            </a:rPr>
            <a:t>質 屋</a:t>
          </a:r>
          <a:endParaRPr kumimoji="1" lang="en-US" altLang="ja-JP" sz="1400" b="1" kern="1200" dirty="0">
            <a:latin typeface="+mn-ea"/>
            <a:ea typeface="+mn-ea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b="1" kern="1200" dirty="0">
              <a:latin typeface="+mn-ea"/>
              <a:ea typeface="+mn-ea"/>
            </a:rPr>
            <a:t>かんてい局</a:t>
          </a:r>
          <a:endParaRPr kumimoji="1" lang="ja-JP" altLang="en-US" sz="1100" b="1" kern="1200" dirty="0">
            <a:latin typeface="+mn-ea"/>
            <a:ea typeface="+mn-ea"/>
          </a:endParaRPr>
        </a:p>
      </dsp:txBody>
      <dsp:txXfrm>
        <a:off x="2149030" y="3846949"/>
        <a:ext cx="777353" cy="777353"/>
      </dsp:txXfrm>
    </dsp:sp>
    <dsp:sp modelId="{1F805E9D-EDA0-42A4-B440-F352BF936FB6}">
      <dsp:nvSpPr>
        <dsp:cNvPr id="0" name=""/>
        <dsp:cNvSpPr/>
      </dsp:nvSpPr>
      <dsp:spPr>
        <a:xfrm rot="14850000">
          <a:off x="2078307" y="3294625"/>
          <a:ext cx="29293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100" kern="1200"/>
        </a:p>
      </dsp:txBody>
      <dsp:txXfrm rot="10800000">
        <a:off x="2139062" y="3409426"/>
        <a:ext cx="205053" cy="222616"/>
      </dsp:txXfrm>
    </dsp:sp>
    <dsp:sp modelId="{5B8DEB2B-A730-4AB5-9C79-2F184F742CE3}">
      <dsp:nvSpPr>
        <dsp:cNvPr id="0" name=""/>
        <dsp:cNvSpPr/>
      </dsp:nvSpPr>
      <dsp:spPr>
        <a:xfrm>
          <a:off x="1355823" y="2159661"/>
          <a:ext cx="1099343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b="1" kern="1200" spc="-300" baseline="0" dirty="0">
              <a:latin typeface="+mn-ea"/>
              <a:ea typeface="+mn-ea"/>
            </a:rPr>
            <a:t>フィットネス</a:t>
          </a:r>
          <a:endParaRPr kumimoji="1" lang="en-US" altLang="ja-JP" sz="1300" b="1" kern="1200" spc="-300" baseline="0" dirty="0">
            <a:latin typeface="+mn-ea"/>
            <a:ea typeface="+mn-ea"/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b="1" kern="1200" dirty="0">
              <a:latin typeface="+mn-ea"/>
              <a:ea typeface="+mn-ea"/>
            </a:rPr>
            <a:t>カーブス</a:t>
          </a:r>
        </a:p>
      </dsp:txBody>
      <dsp:txXfrm>
        <a:off x="1516818" y="2320656"/>
        <a:ext cx="777353" cy="777353"/>
      </dsp:txXfrm>
    </dsp:sp>
    <dsp:sp modelId="{ED5B7B02-7218-43DF-B058-AA95FF0C803D}">
      <dsp:nvSpPr>
        <dsp:cNvPr id="0" name=""/>
        <dsp:cNvSpPr/>
      </dsp:nvSpPr>
      <dsp:spPr>
        <a:xfrm rot="17550000">
          <a:off x="2071962" y="1768332"/>
          <a:ext cx="29293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100" kern="1200"/>
        </a:p>
      </dsp:txBody>
      <dsp:txXfrm>
        <a:off x="2099087" y="1883133"/>
        <a:ext cx="205053" cy="222616"/>
      </dsp:txXfrm>
    </dsp:sp>
    <dsp:sp modelId="{D10E5D44-A757-41E0-85CE-D816E19BB1E9}">
      <dsp:nvSpPr>
        <dsp:cNvPr id="0" name=""/>
        <dsp:cNvSpPr/>
      </dsp:nvSpPr>
      <dsp:spPr>
        <a:xfrm>
          <a:off x="1988035" y="633368"/>
          <a:ext cx="1099343" cy="1099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>
              <a:latin typeface="+mn-ea"/>
              <a:ea typeface="+mn-ea"/>
            </a:rPr>
            <a:t>相 談</a:t>
          </a:r>
          <a:endParaRPr kumimoji="1" lang="en-US" altLang="ja-JP" sz="1400" b="1" kern="1200" dirty="0">
            <a:latin typeface="+mn-ea"/>
            <a:ea typeface="+mn-ea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b="1" kern="1200" spc="-100" baseline="0" dirty="0">
              <a:latin typeface="+mn-ea"/>
              <a:ea typeface="+mn-ea"/>
            </a:rPr>
            <a:t>むさしの</a:t>
          </a:r>
          <a:endParaRPr kumimoji="1" lang="en-US" altLang="ja-JP" sz="1200" b="1" kern="1200" spc="-100" baseline="0" dirty="0">
            <a:latin typeface="+mn-ea"/>
            <a:ea typeface="+mn-ea"/>
          </a:endParaRPr>
        </a:p>
        <a:p>
          <a:pPr marL="0" lvl="0" indent="0" algn="ctr" defTabSz="622300">
            <a:lnSpc>
              <a:spcPts val="11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b="1" kern="1200" spc="-100" baseline="0" dirty="0">
              <a:latin typeface="+mn-ea"/>
              <a:ea typeface="+mn-ea"/>
            </a:rPr>
            <a:t>相談室</a:t>
          </a:r>
        </a:p>
      </dsp:txBody>
      <dsp:txXfrm>
        <a:off x="2149030" y="794363"/>
        <a:ext cx="777353" cy="777353"/>
      </dsp:txXfrm>
    </dsp:sp>
    <dsp:sp modelId="{C40DC79F-AAB7-4480-BF87-084845EF2F24}">
      <dsp:nvSpPr>
        <dsp:cNvPr id="0" name=""/>
        <dsp:cNvSpPr/>
      </dsp:nvSpPr>
      <dsp:spPr>
        <a:xfrm rot="20250000">
          <a:off x="3146727" y="684593"/>
          <a:ext cx="292933" cy="3710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100" kern="1200"/>
        </a:p>
      </dsp:txBody>
      <dsp:txXfrm>
        <a:off x="3150072" y="775614"/>
        <a:ext cx="205053" cy="2226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1EDCE8-6775-43A3-A4C0-F464F8B3F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A3BB695-BF00-433E-A1FD-06E30A279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34AB3A-DA3E-4DB2-A95D-540D24243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4DAF-4ACC-43CB-9430-47A8025709F3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8ED730-DDF8-48B7-963E-ADDDF2A78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ADCA34-385D-4CDC-8E8E-36D1A861B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FA5B-72A4-404E-92C9-F652712264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481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EE790-558F-4341-9323-6048C01B1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11347CF-CB12-4AB5-9694-20D00212C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847E36-0CA4-44F2-9984-F06FDABD2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4DAF-4ACC-43CB-9430-47A8025709F3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87C280-65A8-4242-9E22-7A3E6AA42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4E16B5-4131-4687-B4E7-01429D4B3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FA5B-72A4-404E-92C9-F652712264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47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233CC32-8003-4662-A835-468D508E19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8E2A651-B70B-48E0-A932-28598941C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0D5826-8C8B-4B9C-B321-88AACBA3F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4DAF-4ACC-43CB-9430-47A8025709F3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1B8007-E101-4810-BD10-1410C7D7C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D7665E-5211-47C3-9E5D-B5C735CC6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FA5B-72A4-404E-92C9-F652712264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804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579279-71F8-4404-810F-75C5EB5BE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30AD43-CB22-497F-9600-D4295CB76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9FA264-6F8C-47B6-9219-ED5AE9B1B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4DAF-4ACC-43CB-9430-47A8025709F3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0B1851-30AA-47B7-8065-02341199B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969EC1-233E-4246-9DCE-63472CEED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FA5B-72A4-404E-92C9-F652712264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286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CDDF21-DBF6-4B7D-9592-9415DB3A8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3113A9-5369-410E-8334-7B2F3DE0A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C3ADBC-9A9C-4CFD-8389-6334E4B94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4DAF-4ACC-43CB-9430-47A8025709F3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353B08-FE74-4839-BAAC-32D772DC2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9C3A75-D1C1-43FC-8FE6-C56DEE4E9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FA5B-72A4-404E-92C9-F652712264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04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2A6A07-5FBE-4294-B543-73C59A384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57780A-767E-4F3C-84B2-0DFDC07A4C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6661AE-66E4-4DF8-9048-6233AF5FBC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22FEF60-07CD-4F6F-861F-BC3AF1523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4DAF-4ACC-43CB-9430-47A8025709F3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06A3C1-0274-4168-A79D-E7A60932E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EC04C0-3195-46C7-90E8-352466559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FA5B-72A4-404E-92C9-F652712264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624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42CAFA-37C8-4E49-A20C-F5B5FDD25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72125C-F04D-45A2-B9D1-488F470BA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51D6400-7EAD-4992-9E82-732531159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26B5134-0535-4346-8C52-5B46A87626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6F332F-3CEB-493F-89AC-A705054A50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4A1F93A-46FE-4CB7-80CA-828099C97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4DAF-4ACC-43CB-9430-47A8025709F3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4D159EA-A908-4C55-8D0B-20CA9BF2F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988007F-E9A3-4E05-848B-3D86F6A04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FA5B-72A4-404E-92C9-F652712264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766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451808-8407-404B-AAD6-41DCB93E3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C8DE9DB-C01D-4E52-8A2D-48F6D11FA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4DAF-4ACC-43CB-9430-47A8025709F3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CF98380-07BE-4971-8711-FB782DC07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CDBD03B-A490-4E59-86FC-6BF90C18A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FA5B-72A4-404E-92C9-F652712264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22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F272948-22E0-4501-8992-13A17076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4DAF-4ACC-43CB-9430-47A8025709F3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25FEEE8-6916-4140-870A-CDCCD949F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D7BC5A3-81B0-4C31-8387-F562386AB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FA5B-72A4-404E-92C9-F652712264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8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DE4602-D1BE-4758-AB59-7EAB848DA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ED1FE6-7F67-4EFB-AFA5-8EF27FFCA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35A6E0B-8351-414D-A8B1-B679614C6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42911B-3BB3-4653-8084-D2F9290EF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4DAF-4ACC-43CB-9430-47A8025709F3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02B9C27-E7DD-4B40-B960-B9F6CCB54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793738-3C01-46D1-B59E-2EE364290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FA5B-72A4-404E-92C9-F652712264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793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CCE933-6FD1-4D7A-B7F9-1E1632037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0794E0D-D3B1-40D6-9614-851D969F20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DE3BBEC-E5B3-4DFC-924A-39BDBEAA7E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1D6710-190E-4895-9556-4EC77181F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4DAF-4ACC-43CB-9430-47A8025709F3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805F50-9763-4DCD-A81E-A59B0D941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775141E-369C-4D20-BF63-6FD13872D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FA5B-72A4-404E-92C9-F652712264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84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3A185F4-F110-46BC-B85B-C1146E257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55F1C26-843D-4801-A0B3-EE6DC28E6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D944E0-1BEF-40FF-91F7-A364BB6511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E4DAF-4ACC-43CB-9430-47A8025709F3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DCC7D9-5983-48AB-9877-777439748C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ED761D-B472-4490-B5BE-2EC65732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3FA5B-72A4-404E-92C9-F652712264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415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ED9694E-D24B-7833-9E05-909ECC9C4769}"/>
              </a:ext>
            </a:extLst>
          </p:cNvPr>
          <p:cNvGrpSpPr/>
          <p:nvPr/>
        </p:nvGrpSpPr>
        <p:grpSpPr>
          <a:xfrm>
            <a:off x="2032000" y="719666"/>
            <a:ext cx="8128000" cy="5418667"/>
            <a:chOff x="2183002" y="719666"/>
            <a:chExt cx="8128000" cy="5418667"/>
          </a:xfrm>
        </p:grpSpPr>
        <p:graphicFrame>
          <p:nvGraphicFramePr>
            <p:cNvPr id="4" name="図表 3">
              <a:extLst>
                <a:ext uri="{FF2B5EF4-FFF2-40B4-BE49-F238E27FC236}">
                  <a16:creationId xmlns:a16="http://schemas.microsoft.com/office/drawing/2014/main" id="{1EEEAFBA-A08F-4854-8F4E-2460EE0665D6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000267946"/>
                </p:ext>
              </p:extLst>
            </p:nvPr>
          </p:nvGraphicFramePr>
          <p:xfrm>
            <a:off x="2183002" y="719666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C2E0E2FA-4703-4308-AA9C-AE3B0CFC90B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2983" y="3000873"/>
              <a:ext cx="2828037" cy="574275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EB2FFF14-2B92-45CC-9BBA-40932186DDF8}"/>
                </a:ext>
              </a:extLst>
            </p:cNvPr>
            <p:cNvSpPr txBox="1"/>
            <p:nvPr/>
          </p:nvSpPr>
          <p:spPr>
            <a:xfrm>
              <a:off x="5317361" y="3551649"/>
              <a:ext cx="18592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400" b="1" dirty="0">
                  <a:solidFill>
                    <a:srgbClr val="072B66"/>
                  </a:solidFill>
                  <a:latin typeface="Sitka Heading" panose="02000505000000020004" pitchFamily="2" charset="0"/>
                </a:rPr>
                <a:t>GROUP</a:t>
              </a:r>
              <a:endParaRPr kumimoji="1" lang="ja-JP" altLang="en-US" sz="2400" b="1" dirty="0">
                <a:solidFill>
                  <a:srgbClr val="072B66"/>
                </a:solidFill>
                <a:latin typeface="Sitka Heading" panose="02000505000000020004" pitchFamily="2" charset="0"/>
              </a:endParaRP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4E3E55AD-3464-4414-2EF8-219DBC2ED2AD}"/>
                </a:ext>
              </a:extLst>
            </p:cNvPr>
            <p:cNvSpPr txBox="1"/>
            <p:nvPr/>
          </p:nvSpPr>
          <p:spPr>
            <a:xfrm>
              <a:off x="7162352" y="4667416"/>
              <a:ext cx="122440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solidFill>
                    <a:schemeClr val="bg1"/>
                  </a:solidFill>
                </a:rPr>
                <a:t>グランピング</a:t>
              </a:r>
              <a:endParaRPr kumimoji="1" lang="en-US" altLang="ja-JP" sz="1200" b="1" dirty="0">
                <a:solidFill>
                  <a:schemeClr val="bg1"/>
                </a:solidFill>
              </a:endParaRPr>
            </a:p>
            <a:p>
              <a:pPr algn="ctr"/>
              <a:r>
                <a:rPr lang="en-US" altLang="ja-JP" sz="1200" b="1" dirty="0">
                  <a:solidFill>
                    <a:schemeClr val="bg1"/>
                  </a:solidFill>
                </a:rPr>
                <a:t>+RIVERPOOL</a:t>
              </a:r>
            </a:p>
            <a:p>
              <a:pPr algn="ctr"/>
              <a:r>
                <a:rPr kumimoji="1" lang="ja-JP" altLang="en-US" sz="1200" b="1" dirty="0">
                  <a:solidFill>
                    <a:schemeClr val="bg1"/>
                  </a:solidFill>
                </a:rPr>
                <a:t>埼玉ちちぶ</a:t>
              </a:r>
              <a:endParaRPr kumimoji="1" lang="en-US" altLang="ja-JP" sz="1200" b="1" dirty="0">
                <a:solidFill>
                  <a:schemeClr val="bg1"/>
                </a:solidFill>
              </a:endParaRPr>
            </a:p>
            <a:p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75054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36</Words>
  <Application>Microsoft Office PowerPoint</Application>
  <PresentationFormat>ワイド画面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Sitka Heading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shinga miyoko</dc:creator>
  <cp:lastModifiedBy>miyoko shinga</cp:lastModifiedBy>
  <cp:revision>30</cp:revision>
  <cp:lastPrinted>2020-10-29T01:59:30Z</cp:lastPrinted>
  <dcterms:created xsi:type="dcterms:W3CDTF">2020-10-29T01:35:25Z</dcterms:created>
  <dcterms:modified xsi:type="dcterms:W3CDTF">2024-02-15T07:07:16Z</dcterms:modified>
</cp:coreProperties>
</file>